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094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53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0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27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73438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69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09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9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5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737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362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F1151B6-6FEE-4259-AAFA-345DB46F44C6}" type="datetimeFigureOut">
              <a:rPr lang="nl-NL" smtClean="0"/>
              <a:t>20-03-20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B519944-F054-4158-82DC-8EE18B0ACCA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1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EUcHQXVD5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Deelnemers werven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Organiseren van een sportevenement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54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 flyer maken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Ga met je groepje bij elkaar zitten</a:t>
            </a:r>
          </a:p>
          <a:p>
            <a:r>
              <a:rPr lang="nl-NL" dirty="0" smtClean="0"/>
              <a:t>Maak samen een flyer voor jullie sportevenement</a:t>
            </a:r>
          </a:p>
          <a:p>
            <a:r>
              <a:rPr lang="nl-NL" dirty="0" smtClean="0"/>
              <a:t>Zet het volgende in de flyer; het onderwerp, locatie, tijd + datum, korte omschrijving van het evenement en vervoer.</a:t>
            </a:r>
          </a:p>
          <a:p>
            <a:r>
              <a:rPr lang="nl-NL" dirty="0" smtClean="0"/>
              <a:t>Houd rekening met het volgende; korte boodschap, opvallendheid, nieuwsgierigheid en doelgroep.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FF0000"/>
                </a:solidFill>
              </a:rPr>
              <a:t>Na het maken van de flyer wordt er een flyer uitgeloot die opgehangen wordt in het verzorging/verpleeghuis. Elk groepje voegt zijn/haar flyer toe in het groepsportfolio.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Neem deze taak op in de vergadering! (wie deelt/hangt deze flyer op)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287" y="0"/>
            <a:ext cx="2343820" cy="30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1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Verkoopgesprekken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Zelfstandige opdracht</a:t>
            </a:r>
          </a:p>
          <a:p>
            <a:r>
              <a:rPr lang="nl-NL" dirty="0" smtClean="0"/>
              <a:t>Zoek en schrijf op: wat is het doel van een verkoopgesprek?</a:t>
            </a:r>
          </a:p>
          <a:p>
            <a:r>
              <a:rPr lang="nl-NL" dirty="0" smtClean="0"/>
              <a:t>Klassikaal bespreken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87" y="3637052"/>
            <a:ext cx="4501637" cy="26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03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fasen van een verkoopgesprek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Opening</a:t>
            </a:r>
          </a:p>
          <a:p>
            <a:r>
              <a:rPr lang="nl-NL" dirty="0" smtClean="0"/>
              <a:t>Behoeftebepaling </a:t>
            </a:r>
            <a:r>
              <a:rPr lang="nl-NL" dirty="0" smtClean="0">
                <a:sym typeface="Wingdings"/>
              </a:rPr>
              <a:t> het opsporen van problemen en achterhalen waarom deze persoon jouw product zou moeten kopen.</a:t>
            </a:r>
            <a:endParaRPr lang="nl-NL" dirty="0" smtClean="0"/>
          </a:p>
          <a:p>
            <a:r>
              <a:rPr lang="nl-NL" dirty="0" smtClean="0"/>
              <a:t>Presentatie </a:t>
            </a:r>
            <a:r>
              <a:rPr lang="nl-NL" dirty="0" smtClean="0">
                <a:sym typeface="Wingdings"/>
              </a:rPr>
              <a:t> het presenteren van jouw product/activiteit met een aantrekkelijk aanbod. Gebaseerd op de behoeftes van de persoon. </a:t>
            </a:r>
            <a:endParaRPr lang="nl-NL" dirty="0" smtClean="0"/>
          </a:p>
          <a:p>
            <a:r>
              <a:rPr lang="nl-NL" dirty="0" smtClean="0"/>
              <a:t>Afsluiting </a:t>
            </a:r>
            <a:r>
              <a:rPr lang="nl-NL" dirty="0" smtClean="0">
                <a:sym typeface="Wingdings"/>
              </a:rPr>
              <a:t> in jullie geval; doet de persoon mee met het evenement?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864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Do’s en </a:t>
            </a:r>
            <a:r>
              <a:rPr lang="nl-NL" dirty="0" err="1" smtClean="0"/>
              <a:t>don’ts</a:t>
            </a:r>
            <a:r>
              <a:rPr lang="nl-NL" dirty="0" smtClean="0"/>
              <a:t> van een verkoopgesprek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err="1" smtClean="0"/>
              <a:t>Don’t</a:t>
            </a:r>
            <a:r>
              <a:rPr lang="nl-NL" dirty="0" smtClean="0"/>
              <a:t> = wees niet pusherig of opdringerig is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= onvoorbereid het gesprek ingaan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= gelijk beginnen over jezelf en het product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= de klant niet vertellen waarom hij bij jou moet zijn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= denken voor de klant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= Een aanbod doen zonder het aanbod te verkopen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= Een twijfelende klant het zelf laten uitzoeken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= Afwachten als de klant nog wil nadenken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= Niet vragen om de koop</a:t>
            </a:r>
          </a:p>
          <a:p>
            <a:endParaRPr lang="nl-NL" dirty="0"/>
          </a:p>
          <a:p>
            <a:r>
              <a:rPr lang="nl-NL" dirty="0" smtClean="0">
                <a:solidFill>
                  <a:srgbClr val="FF0000"/>
                </a:solidFill>
              </a:rPr>
              <a:t>Hoe kunnen we hier do’s van maken?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52" y="2286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Casus:</a:t>
            </a:r>
            <a:br>
              <a:rPr lang="nl-NL" dirty="0" smtClean="0"/>
            </a:br>
            <a:r>
              <a:rPr lang="nl-NL" dirty="0" smtClean="0"/>
              <a:t>‘Je wilt ervoor zorgen dat er zoveel mogelijk ouderen mee doen aan het sportevenement. Om ervoor te zorgen dat dit lukt, wil je de ouderen enthousiast maken voor dit sportevenement.’</a:t>
            </a:r>
          </a:p>
          <a:p>
            <a:r>
              <a:rPr lang="nl-NL" dirty="0" smtClean="0"/>
              <a:t>Doel van dit gesprek = deelnemers werven </a:t>
            </a:r>
          </a:p>
          <a:p>
            <a:endParaRPr lang="nl-NL" dirty="0" smtClean="0"/>
          </a:p>
          <a:p>
            <a:r>
              <a:rPr lang="nl-NL" dirty="0" smtClean="0"/>
              <a:t>Opdracht; verkoop het sportevenement in 1 minuut aan de ouderen</a:t>
            </a:r>
          </a:p>
          <a:p>
            <a:r>
              <a:rPr lang="nl-NL" dirty="0" smtClean="0"/>
              <a:t>Voorbereidingstijd: 1 minuut </a:t>
            </a:r>
            <a:r>
              <a:rPr lang="nl-NL" dirty="0" smtClean="0">
                <a:sym typeface="Wingdings"/>
              </a:rPr>
              <a:t> schrijf kort je ideeën op in je schrift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820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werkuur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15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Maken van een plan van 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Ga met je groepje bij elkaar zitten</a:t>
            </a:r>
          </a:p>
          <a:p>
            <a:r>
              <a:rPr lang="nl-NL" dirty="0" smtClean="0"/>
              <a:t>Maak de plan van aanpak en verwerk het volgende:</a:t>
            </a:r>
            <a:br>
              <a:rPr lang="nl-NL" dirty="0" smtClean="0"/>
            </a:br>
            <a:r>
              <a:rPr lang="nl-NL" dirty="0" smtClean="0"/>
              <a:t>- Welke van de 3 vaardigheden belichten wij in onze bewegingsactiviteit?</a:t>
            </a:r>
            <a:br>
              <a:rPr lang="nl-NL" dirty="0" smtClean="0"/>
            </a:br>
            <a:r>
              <a:rPr lang="nl-NL" dirty="0" smtClean="0"/>
              <a:t>- Je houdt rekening met het planmatig werken</a:t>
            </a:r>
            <a:br>
              <a:rPr lang="nl-NL" dirty="0" smtClean="0"/>
            </a:br>
            <a:r>
              <a:rPr lang="nl-NL" dirty="0" smtClean="0"/>
              <a:t>- Je bepaalt de beginsituatie</a:t>
            </a:r>
            <a:br>
              <a:rPr lang="nl-NL" dirty="0" smtClean="0"/>
            </a:br>
            <a:r>
              <a:rPr lang="nl-NL" dirty="0" smtClean="0"/>
              <a:t>- Je stelt een lesdoel op voor jullie bewegingsactiviteit</a:t>
            </a:r>
            <a:br>
              <a:rPr lang="nl-NL" dirty="0" smtClean="0"/>
            </a:br>
            <a:r>
              <a:rPr lang="nl-NL" dirty="0" smtClean="0"/>
              <a:t>- Je behandelt de methodiek</a:t>
            </a:r>
            <a:br>
              <a:rPr lang="nl-NL" dirty="0" smtClean="0"/>
            </a:br>
            <a:r>
              <a:rPr lang="nl-NL" dirty="0" smtClean="0"/>
              <a:t>- Je beschrijft de inleiding – kern – slot </a:t>
            </a:r>
            <a:br>
              <a:rPr lang="nl-NL" dirty="0" smtClean="0"/>
            </a:br>
            <a:r>
              <a:rPr lang="nl-NL" dirty="0" smtClean="0"/>
              <a:t>- Je belicht jullie didactiek in jullie bewegingsactiviteit</a:t>
            </a:r>
            <a:br>
              <a:rPr lang="nl-NL" dirty="0" smtClean="0"/>
            </a:br>
            <a:r>
              <a:rPr lang="nl-NL" dirty="0" smtClean="0"/>
              <a:t>- Je bepaalt het materiaal en de organisatie (opstelling)</a:t>
            </a:r>
            <a:br>
              <a:rPr lang="nl-NL" dirty="0" smtClean="0"/>
            </a:br>
            <a:r>
              <a:rPr lang="nl-NL" dirty="0" smtClean="0"/>
              <a:t>- Een manier van differentiatie in jullie bewegingsactiviteit wordt uitgelicht</a:t>
            </a:r>
            <a:br>
              <a:rPr lang="nl-NL" dirty="0" smtClean="0"/>
            </a:br>
            <a:r>
              <a:rPr lang="nl-NL" dirty="0" smtClean="0"/>
              <a:t>- Hoe gaan jullie evalueren na het sportevenement?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Zie de PowerPoint presentatie van les 4 voor de volledige uitleg!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Voeg jullie plan van aanpak toe aan jullie groepsportfolio!</a:t>
            </a:r>
          </a:p>
        </p:txBody>
      </p:sp>
    </p:spTree>
    <p:extLst>
      <p:ext uri="{BB962C8B-B14F-4D97-AF65-F5344CB8AC3E}">
        <p14:creationId xmlns:p14="http://schemas.microsoft.com/office/powerpoint/2010/main" val="63421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de doelen behaald?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 van de les kan/heb ik</a:t>
            </a:r>
            <a:br>
              <a:rPr lang="nl-NL" dirty="0"/>
            </a:br>
            <a:r>
              <a:rPr lang="nl-NL" dirty="0"/>
              <a:t>- Benoemen wat promotie is en waarom promotie zo belangrijk is.</a:t>
            </a:r>
            <a:br>
              <a:rPr lang="nl-NL" dirty="0"/>
            </a:br>
            <a:r>
              <a:rPr lang="nl-NL" dirty="0"/>
              <a:t>- Kennis gemaakt met de vormen van promotie </a:t>
            </a:r>
            <a:br>
              <a:rPr lang="nl-NL" dirty="0"/>
            </a:br>
            <a:r>
              <a:rPr lang="nl-NL" dirty="0"/>
              <a:t>- Een media-uiting gemaakt voor het sportevenement</a:t>
            </a:r>
            <a:br>
              <a:rPr lang="nl-NL" dirty="0"/>
            </a:br>
            <a:r>
              <a:rPr lang="nl-NL" dirty="0"/>
              <a:t>- Benoemen uit welke 4 fasen een verkoopgesprek bestaat, heb ik kennisgemaakt met de do’s en dont's van een verkoopgesprek en heb ik hiermee geoefend</a:t>
            </a:r>
            <a:br>
              <a:rPr lang="nl-NL" dirty="0"/>
            </a:br>
            <a:r>
              <a:rPr lang="nl-NL" dirty="0"/>
              <a:t>- Samen met mijn groepje een plan van aanpak opgesteld voor de bewegingsactiviteit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124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Oefen thuis hetzelfde verkoopgesprek als in de les met je familie/vrienden</a:t>
            </a:r>
          </a:p>
          <a:p>
            <a:r>
              <a:rPr lang="nl-NL" dirty="0" smtClean="0"/>
              <a:t>Lever het plan van aanpak en de kennismakingspresentaties voor les 6 in voor feedback</a:t>
            </a:r>
          </a:p>
          <a:p>
            <a:r>
              <a:rPr lang="nl-NL" dirty="0" smtClean="0"/>
              <a:t>Voeg de gemaakte flyers toe aan jullie groepsportfolio</a:t>
            </a:r>
            <a:endParaRPr lang="nl-NL" dirty="0"/>
          </a:p>
          <a:p>
            <a:r>
              <a:rPr lang="nl-NL" dirty="0" smtClean="0"/>
              <a:t>Bereid met je groepje jullie bewegingsactiviteit voor (neem hierbij de warming-up en de coolingdown over van het voorbeeld bewegingsactiviteit op de ELO). Houd jullie plan van aanpak aan!</a:t>
            </a:r>
          </a:p>
          <a:p>
            <a:endParaRPr lang="nl-NL" dirty="0"/>
          </a:p>
          <a:p>
            <a:r>
              <a:rPr lang="nl-NL" b="1" dirty="0" smtClean="0"/>
              <a:t>Doelen vijfde vergadering:</a:t>
            </a:r>
            <a:br>
              <a:rPr lang="nl-NL" b="1" dirty="0" smtClean="0"/>
            </a:br>
            <a:r>
              <a:rPr lang="nl-NL" dirty="0" smtClean="0"/>
              <a:t>- Uitbreiden van het draaiboek + takenverdeling (uitdelen flyers)</a:t>
            </a:r>
            <a:br>
              <a:rPr lang="nl-NL" dirty="0" smtClean="0"/>
            </a:br>
            <a:r>
              <a:rPr lang="nl-NL" dirty="0" smtClean="0"/>
              <a:t>- Communicatie opdrachtgever door de voorzitter</a:t>
            </a:r>
            <a:br>
              <a:rPr lang="nl-NL" dirty="0" smtClean="0"/>
            </a:br>
            <a:r>
              <a:rPr lang="nl-NL" dirty="0" smtClean="0"/>
              <a:t>- Voorbereiding sportevenement (wat moet er nog gebeuren of geregeld worden?)</a:t>
            </a:r>
            <a:br>
              <a:rPr lang="nl-NL" dirty="0" smtClean="0"/>
            </a:br>
            <a:r>
              <a:rPr lang="nl-NL" dirty="0" smtClean="0"/>
              <a:t>- Voorbereiden les 6; oefenen van het sportevenement (warming-up, coolingdown, tijdsindeling, pauzes, opstelling etc.)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75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 van de les kan/heb ik</a:t>
            </a:r>
            <a:br>
              <a:rPr lang="nl-NL" dirty="0" smtClean="0"/>
            </a:br>
            <a:r>
              <a:rPr lang="nl-NL" dirty="0" smtClean="0"/>
              <a:t>- Benoemen wat promotie is en waarom promotie zo belangrijk is.</a:t>
            </a:r>
            <a:br>
              <a:rPr lang="nl-NL" dirty="0" smtClean="0"/>
            </a:br>
            <a:r>
              <a:rPr lang="nl-NL" dirty="0" smtClean="0"/>
              <a:t>- Kennis gemaakt met de vormen van promotie </a:t>
            </a:r>
            <a:br>
              <a:rPr lang="nl-NL" dirty="0" smtClean="0"/>
            </a:br>
            <a:r>
              <a:rPr lang="nl-NL" dirty="0" smtClean="0"/>
              <a:t>- Een media-uiting gemaakt voor het sportevenement</a:t>
            </a:r>
            <a:br>
              <a:rPr lang="nl-NL" dirty="0" smtClean="0"/>
            </a:br>
            <a:r>
              <a:rPr lang="nl-NL" dirty="0" smtClean="0"/>
              <a:t>- Benoemen uit welke 4 fasen een verkoopgesprek bestaat, heb ik kennisgemaakt met de do’s en dont's van een verkoopgesprek en heb ik hiermee geoefend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Samen met mijn groepje een plan van aanpak opgesteld voor de bewegingsactiviteit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0421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www.youtube.com/watch?v=mEUcHQXVD50</a:t>
            </a:r>
            <a:r>
              <a:rPr lang="nl-NL" dirty="0" smtClean="0"/>
              <a:t> </a:t>
            </a:r>
          </a:p>
          <a:p>
            <a:r>
              <a:rPr lang="nl-NL" dirty="0" smtClean="0"/>
              <a:t>Zelfstandige opdracht</a:t>
            </a:r>
          </a:p>
          <a:p>
            <a:r>
              <a:rPr lang="nl-NL" dirty="0" smtClean="0"/>
              <a:t>Bekijk de volgende videofragment</a:t>
            </a:r>
          </a:p>
          <a:p>
            <a:r>
              <a:rPr lang="nl-NL" dirty="0" smtClean="0"/>
              <a:t>Schrijf op:</a:t>
            </a:r>
            <a:br>
              <a:rPr lang="nl-NL" dirty="0" smtClean="0"/>
            </a:br>
            <a:r>
              <a:rPr lang="nl-NL" dirty="0" smtClean="0"/>
              <a:t>- Wat is de functie van dit videofragment?</a:t>
            </a:r>
            <a:br>
              <a:rPr lang="nl-NL" dirty="0" smtClean="0"/>
            </a:br>
            <a:r>
              <a:rPr lang="nl-NL" dirty="0" smtClean="0"/>
              <a:t>- Wat wil dit bedrijf bereiken met deze videofragment?</a:t>
            </a:r>
            <a:br>
              <a:rPr lang="nl-NL" dirty="0" smtClean="0"/>
            </a:br>
            <a:r>
              <a:rPr lang="nl-NL" dirty="0" smtClean="0"/>
              <a:t>- Waarom zouden ze dit videofragment hebben laten maken?</a:t>
            </a:r>
          </a:p>
        </p:txBody>
      </p:sp>
    </p:spTree>
    <p:extLst>
      <p:ext uri="{BB962C8B-B14F-4D97-AF65-F5344CB8AC3E}">
        <p14:creationId xmlns:p14="http://schemas.microsoft.com/office/powerpoint/2010/main" val="4024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Promoten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Promotie = het onder de aandacht brengen van een nieuw of bestaand product/activiteit</a:t>
            </a:r>
          </a:p>
          <a:p>
            <a:r>
              <a:rPr lang="nl-NL" dirty="0" smtClean="0"/>
              <a:t>Doel = de omzet/deelname positief te beïnvloeden</a:t>
            </a:r>
          </a:p>
          <a:p>
            <a:r>
              <a:rPr lang="nl-NL" dirty="0" smtClean="0"/>
              <a:t>Promotie is geen reclame! Reclame zorgt dat promotie op de buis komt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571" y="4076700"/>
            <a:ext cx="5754670" cy="25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Zelfstandige opdracht</a:t>
            </a:r>
          </a:p>
          <a:p>
            <a:r>
              <a:rPr lang="nl-NL" dirty="0" smtClean="0"/>
              <a:t>Benoem 2 voorbeelden van promotie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92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is promotie zo belangrijk?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Het bekend maken van jouw product/activiteit</a:t>
            </a:r>
          </a:p>
          <a:p>
            <a:r>
              <a:rPr lang="nl-NL" dirty="0" smtClean="0"/>
              <a:t>2. Het trekken van kopers/deelnemers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47" y="3605030"/>
            <a:ext cx="6239553" cy="24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8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Vormen van promoting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Gesprekken</a:t>
            </a:r>
          </a:p>
          <a:p>
            <a:r>
              <a:rPr lang="nl-NL" dirty="0" smtClean="0"/>
              <a:t>Media/tv</a:t>
            </a:r>
          </a:p>
          <a:p>
            <a:r>
              <a:rPr lang="nl-NL" dirty="0" smtClean="0"/>
              <a:t>Internet</a:t>
            </a:r>
          </a:p>
          <a:p>
            <a:endParaRPr lang="nl-NL" dirty="0"/>
          </a:p>
          <a:p>
            <a:r>
              <a:rPr lang="nl-NL" dirty="0" smtClean="0"/>
              <a:t>Tijdens deze les haken we vooral in op gesprekken en media.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339" y="1736547"/>
            <a:ext cx="4940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1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 met je groepje bij elkaar zitten</a:t>
            </a:r>
          </a:p>
          <a:p>
            <a:r>
              <a:rPr lang="nl-NL" dirty="0" smtClean="0"/>
              <a:t>Zoek en schrijf op:</a:t>
            </a:r>
          </a:p>
          <a:p>
            <a:r>
              <a:rPr lang="nl-NL" dirty="0" smtClean="0"/>
              <a:t>1. Wat wordt er bedoelt met een media-uiting? </a:t>
            </a:r>
            <a:br>
              <a:rPr lang="nl-NL" dirty="0" smtClean="0"/>
            </a:br>
            <a:r>
              <a:rPr lang="nl-NL" dirty="0" smtClean="0"/>
              <a:t>2. Benoem twee media-uitingen</a:t>
            </a:r>
            <a:br>
              <a:rPr lang="nl-NL" dirty="0" smtClean="0"/>
            </a:br>
            <a:r>
              <a:rPr lang="nl-NL" dirty="0" smtClean="0"/>
              <a:t>3. Welke media-uitingen zijn geschikt voor de doelgroep ouderen, welke niet en waarom?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28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Flyer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 = opvallen en nieuwsgierig maken</a:t>
            </a:r>
          </a:p>
          <a:p>
            <a:r>
              <a:rPr lang="nl-NL" dirty="0" smtClean="0"/>
              <a:t>Korte boodschap</a:t>
            </a:r>
          </a:p>
          <a:p>
            <a:r>
              <a:rPr lang="nl-NL" dirty="0" smtClean="0"/>
              <a:t>De boodschap komt meteen over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24" y="6858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2368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TM10001105[[fn=Bijgesneden]]</Template>
  <TotalTime>9748</TotalTime>
  <Words>519</Words>
  <Application>Microsoft Macintosh PowerPoint</Application>
  <PresentationFormat>Breedbeeld</PresentationFormat>
  <Paragraphs>83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Franklin Gothic Book</vt:lpstr>
      <vt:lpstr>Wingdings</vt:lpstr>
      <vt:lpstr>Crop</vt:lpstr>
      <vt:lpstr>Deelnemers werven </vt:lpstr>
      <vt:lpstr>Doelen </vt:lpstr>
      <vt:lpstr>Opdracht</vt:lpstr>
      <vt:lpstr>Promoten </vt:lpstr>
      <vt:lpstr>Opdracht</vt:lpstr>
      <vt:lpstr>Waarom is promotie zo belangrijk?</vt:lpstr>
      <vt:lpstr>Vormen van promoting</vt:lpstr>
      <vt:lpstr>Opdracht</vt:lpstr>
      <vt:lpstr>Flyer </vt:lpstr>
      <vt:lpstr>Opdracht: flyer maken </vt:lpstr>
      <vt:lpstr>Verkoopgesprekken</vt:lpstr>
      <vt:lpstr>4 fasen van een verkoopgesprek</vt:lpstr>
      <vt:lpstr>Do’s en don’ts van een verkoopgesprek</vt:lpstr>
      <vt:lpstr>Opdracht</vt:lpstr>
      <vt:lpstr>werkuur</vt:lpstr>
      <vt:lpstr>Maken van een plan van aanpak</vt:lpstr>
      <vt:lpstr>Zijn de doelen behaald?</vt:lpstr>
      <vt:lpstr>Huiswerk</vt:lpstr>
    </vt:vector>
  </TitlesOfParts>
  <Company>HC-VLC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</dc:title>
  <dc:creator>Post, A.J. (AJP)</dc:creator>
  <cp:lastModifiedBy>Denice Sellis</cp:lastModifiedBy>
  <cp:revision>38</cp:revision>
  <dcterms:created xsi:type="dcterms:W3CDTF">2019-09-23T14:13:17Z</dcterms:created>
  <dcterms:modified xsi:type="dcterms:W3CDTF">2020-03-23T08:34:38Z</dcterms:modified>
</cp:coreProperties>
</file>